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2" r:id="rId9"/>
    <p:sldId id="263" r:id="rId10"/>
    <p:sldId id="264" r:id="rId11"/>
    <p:sldId id="265" r:id="rId12"/>
    <p:sldId id="266" r:id="rId13"/>
    <p:sldId id="267" r:id="rId14"/>
    <p:sldId id="269" r:id="rId15"/>
    <p:sldId id="27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817c4b92e1ec7b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1" autoAdjust="0"/>
  </p:normalViewPr>
  <p:slideViewPr>
    <p:cSldViewPr snapToGrid="0" showGuides="1">
      <p:cViewPr varScale="1">
        <p:scale>
          <a:sx n="83" d="100"/>
          <a:sy n="83" d="100"/>
        </p:scale>
        <p:origin x="744" y="90"/>
      </p:cViewPr>
      <p:guideLst>
        <p:guide orient="horz" pos="432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4T11:20:01.72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57ADE-2F69-4985-B22A-F57ECA40C9C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20A76-A4D6-41E6-8621-46385E444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49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20A76-A4D6-41E6-8621-46385E4440D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7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20A76-A4D6-41E6-8621-46385E4440D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2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20A76-A4D6-41E6-8621-46385E4440D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52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20A76-A4D6-41E6-8621-46385E4440D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731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20A76-A4D6-41E6-8621-46385E4440D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1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20A76-A4D6-41E6-8621-46385E4440D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04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20A76-A4D6-41E6-8621-46385E4440D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27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8B7B-80D7-464B-B4E3-8E336E4BE56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B44-1ADE-43C9-9E17-F12BFE9C8A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15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8B7B-80D7-464B-B4E3-8E336E4BE56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B44-1ADE-43C9-9E17-F12BFE9C8A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26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8B7B-80D7-464B-B4E3-8E336E4BE56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B44-1ADE-43C9-9E17-F12BFE9C8A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858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8B7B-80D7-464B-B4E3-8E336E4BE56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B44-1ADE-43C9-9E17-F12BFE9C8A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23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8B7B-80D7-464B-B4E3-8E336E4BE56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B44-1ADE-43C9-9E17-F12BFE9C8A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72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8B7B-80D7-464B-B4E3-8E336E4BE56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B44-1ADE-43C9-9E17-F12BFE9C8A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75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8B7B-80D7-464B-B4E3-8E336E4BE56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B44-1ADE-43C9-9E17-F12BFE9C8A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78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8B7B-80D7-464B-B4E3-8E336E4BE56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B44-1ADE-43C9-9E17-F12BFE9C8A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06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8B7B-80D7-464B-B4E3-8E336E4BE56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B44-1ADE-43C9-9E17-F12BFE9C8A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8B7B-80D7-464B-B4E3-8E336E4BE56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B44-1ADE-43C9-9E17-F12BFE9C8A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8B7B-80D7-464B-B4E3-8E336E4BE56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CB44-1ADE-43C9-9E17-F12BFE9C8A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059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F8B7B-80D7-464B-B4E3-8E336E4BE560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9CB44-1ADE-43C9-9E17-F12BFE9C8A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23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13671" b="45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Belirtme Çizgisi 4"/>
          <p:cNvSpPr/>
          <p:nvPr/>
        </p:nvSpPr>
        <p:spPr>
          <a:xfrm>
            <a:off x="2242925" y="228753"/>
            <a:ext cx="3284622" cy="1864894"/>
          </a:xfrm>
          <a:prstGeom prst="wedgeEllipseCallout">
            <a:avLst>
              <a:gd name="adj1" fmla="val 11930"/>
              <a:gd name="adj2" fmla="val 653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Arama kutusuna KTÜ başvuru yazıp aramayı başlatınız.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91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3889" b="4664"/>
          <a:stretch/>
        </p:blipFill>
        <p:spPr>
          <a:xfrm>
            <a:off x="1" y="23036"/>
            <a:ext cx="12192000" cy="6834963"/>
          </a:xfrm>
          <a:prstGeom prst="rect">
            <a:avLst/>
          </a:prstGeom>
        </p:spPr>
      </p:pic>
      <p:sp>
        <p:nvSpPr>
          <p:cNvPr id="6" name="Sol Ok 5"/>
          <p:cNvSpPr/>
          <p:nvPr/>
        </p:nvSpPr>
        <p:spPr>
          <a:xfrm>
            <a:off x="7873444" y="1415691"/>
            <a:ext cx="1634924" cy="53822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Tıklayınız.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771486" y="2040648"/>
            <a:ext cx="38501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tr-T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Açılan sayfada istenilen bilgileri girip Kaydet ve Devam et butonunu </a:t>
            </a:r>
            <a:r>
              <a:rPr lang="tr-T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 t</a:t>
            </a:r>
            <a:r>
              <a:rPr lang="tr-T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ıkladığınızda bir sonraki alt başlık açılacaktır. Bu şekilde  geri dönüş yapmadan başvurunuzu tamamlayabilirsiniz.</a:t>
            </a:r>
            <a:endParaRPr lang="tr-T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Belirtme Çizgisi 7"/>
          <p:cNvSpPr/>
          <p:nvPr/>
        </p:nvSpPr>
        <p:spPr>
          <a:xfrm>
            <a:off x="1590491" y="1684802"/>
            <a:ext cx="2604837" cy="1215190"/>
          </a:xfrm>
          <a:prstGeom prst="wedgeEllipseCallout">
            <a:avLst>
              <a:gd name="adj1" fmla="val -55888"/>
              <a:gd name="adj2" fmla="val -904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Dil tercihinizi  buradan değiştirebilirsiniz.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3889" b="5277"/>
          <a:stretch/>
        </p:blipFill>
        <p:spPr>
          <a:xfrm>
            <a:off x="856" y="-1"/>
            <a:ext cx="12083716" cy="6858001"/>
          </a:xfrm>
          <a:prstGeom prst="rect">
            <a:avLst/>
          </a:prstGeom>
        </p:spPr>
      </p:pic>
      <p:sp>
        <p:nvSpPr>
          <p:cNvPr id="3" name="Oval Belirtme Çizgisi 2"/>
          <p:cNvSpPr/>
          <p:nvPr/>
        </p:nvSpPr>
        <p:spPr>
          <a:xfrm>
            <a:off x="2777924" y="1284790"/>
            <a:ext cx="2176040" cy="879675"/>
          </a:xfrm>
          <a:prstGeom prst="wedgeEllipseCallout">
            <a:avLst>
              <a:gd name="adj1" fmla="val -36032"/>
              <a:gd name="adj2" fmla="val 2649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Başında sıfır olmadan giriniz.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Oval Belirtme Çizgisi 3"/>
          <p:cNvSpPr/>
          <p:nvPr/>
        </p:nvSpPr>
        <p:spPr>
          <a:xfrm>
            <a:off x="7546694" y="5463250"/>
            <a:ext cx="2500132" cy="983847"/>
          </a:xfrm>
          <a:prstGeom prst="wedgeEllipseCallout">
            <a:avLst>
              <a:gd name="adj1" fmla="val -98279"/>
              <a:gd name="adj2" fmla="val 382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İstenilen bilgileri girdikten sonra devam ediniz.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Oval Belirtme Çizgisi 4"/>
          <p:cNvSpPr/>
          <p:nvPr/>
        </p:nvSpPr>
        <p:spPr>
          <a:xfrm>
            <a:off x="200881" y="5162308"/>
            <a:ext cx="4845680" cy="1851949"/>
          </a:xfrm>
          <a:prstGeom prst="wedgeEllipseCallout">
            <a:avLst>
              <a:gd name="adj1" fmla="val 10942"/>
              <a:gd name="adj2" fmla="val -643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 smtClean="0">
                <a:solidFill>
                  <a:schemeClr val="tx1"/>
                </a:solidFill>
                <a:cs typeface="Arial" panose="020B0604020202020204" pitchFamily="34" charset="0"/>
              </a:rPr>
              <a:t>Bu menüye eklenecek fotoğrafın 50x 60 mm ebadında </a:t>
            </a:r>
            <a:r>
              <a:rPr lang="tr-TR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jpg</a:t>
            </a:r>
            <a:r>
              <a:rPr lang="tr-TR" dirty="0" smtClean="0">
                <a:solidFill>
                  <a:schemeClr val="tx1"/>
                </a:solidFill>
                <a:cs typeface="Arial" panose="020B0604020202020204" pitchFamily="34" charset="0"/>
              </a:rPr>
              <a:t> formatında son altı ay içinde çekilmiş ve biyometrik olması gerekir.</a:t>
            </a:r>
            <a:endParaRPr lang="tr-TR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3889" b="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Belirtme Çizgisi 2"/>
          <p:cNvSpPr/>
          <p:nvPr/>
        </p:nvSpPr>
        <p:spPr>
          <a:xfrm>
            <a:off x="7349922" y="5888485"/>
            <a:ext cx="2858947" cy="969515"/>
          </a:xfrm>
          <a:prstGeom prst="wedgeEllipseCallout">
            <a:avLst>
              <a:gd name="adj1" fmla="val -89985"/>
              <a:gd name="adj2" fmla="val -810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İstenilen bilgileri girdikten sonra devam ediniz.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4843226"/>
            <a:ext cx="12192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*Sınav adı listesinde yer alan ortaöğretim puanı dışında herhangi bir sınav  ya da diploma türü seçilirse sınav puan sistemi otomatik olarak seçilir ve öğrenci adayları bu alana müdahale edemez. </a:t>
            </a:r>
            <a:endParaRPr lang="tr-TR" sz="1400" dirty="0"/>
          </a:p>
          <a:p>
            <a:r>
              <a:rPr lang="tr-TR" sz="1400" dirty="0" smtClean="0"/>
              <a:t>*Sınav </a:t>
            </a:r>
            <a:r>
              <a:rPr lang="tr-TR" sz="1400" dirty="0"/>
              <a:t>Adını Ortaöğretim Puanı seçip de Sınav puan Sistemi listesinde kendi puan sistemini bulamayan adaylar, Sınav Puan Sisteminden 100 (yüz)’ü seçip not </a:t>
            </a:r>
            <a:r>
              <a:rPr lang="tr-TR" sz="1400" b="1" dirty="0"/>
              <a:t>ortalamasını 100’lük </a:t>
            </a:r>
            <a:r>
              <a:rPr lang="tr-TR" sz="1400" dirty="0"/>
              <a:t>sisteme dönüştürerek Sınav Sonucu olarak sisteme gireceklerdir.</a:t>
            </a:r>
            <a:r>
              <a:rPr lang="tr-TR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tr-TR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-1" y="6086474"/>
                <a:ext cx="7083707" cy="7715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𝒛𝒍</m:t>
                      </m:r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𝑺𝒊𝒔𝒕𝒆𝒎𝒅𝒆𝒌𝒊</m:t>
                      </m:r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𝑲𝒂𝒓</m:t>
                      </m:r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şı</m:t>
                      </m:r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tr-T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𝑶𝒓𝒕𝒂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öğ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𝒓𝒆𝒕𝒊𝒎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𝑵𝒐𝒕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𝑶𝒓𝒕𝒂𝒍𝒂𝒎𝒂𝒔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ı</m:t>
                          </m:r>
                        </m:num>
                        <m:den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𝑴𝒆𝒛𝒖𝒏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𝒐𝒍𝒖𝒏𝒂𝒏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𝒔𝒊𝒔𝒕𝒆𝒎𝒅𝒆𝒌𝒊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𝑻𝒂𝒎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𝑷𝒖𝒂𝒏</m:t>
                          </m:r>
                        </m:den>
                      </m:f>
                      <m:r>
                        <a:rPr lang="tr-TR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tr-TR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tr-T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086474"/>
                <a:ext cx="7083707" cy="771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4784" b="4464"/>
          <a:stretch/>
        </p:blipFill>
        <p:spPr>
          <a:xfrm>
            <a:off x="0" y="276226"/>
            <a:ext cx="12192000" cy="6581774"/>
          </a:xfrm>
          <a:prstGeom prst="rect">
            <a:avLst/>
          </a:prstGeom>
        </p:spPr>
      </p:pic>
      <p:sp>
        <p:nvSpPr>
          <p:cNvPr id="3" name="Oval Belirtme Çizgisi 2"/>
          <p:cNvSpPr/>
          <p:nvPr/>
        </p:nvSpPr>
        <p:spPr>
          <a:xfrm>
            <a:off x="7361498" y="5798916"/>
            <a:ext cx="2858947" cy="775505"/>
          </a:xfrm>
          <a:prstGeom prst="wedgeEllipseCallout">
            <a:avLst>
              <a:gd name="adj1" fmla="val -93197"/>
              <a:gd name="adj2" fmla="val 539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İstenilen bilgileri girdikten sonra devam ediniz.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3889" b="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Belirtme Çizgisi 2"/>
          <p:cNvSpPr/>
          <p:nvPr/>
        </p:nvSpPr>
        <p:spPr>
          <a:xfrm>
            <a:off x="8131519" y="5943295"/>
            <a:ext cx="2858947" cy="775505"/>
          </a:xfrm>
          <a:prstGeom prst="wedgeEllipseCallout">
            <a:avLst>
              <a:gd name="adj1" fmla="val -62844"/>
              <a:gd name="adj2" fmla="val 188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Tercihlerinizi yaptıktan sonra devam ediniz.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Tercih işleminizi bitirip </a:t>
            </a:r>
            <a:r>
              <a:rPr lang="tr-TR" sz="5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Kaydet ve Devam Et</a:t>
            </a:r>
          </a:p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ekmesini  tıkladıktan sonra başvurunuzu</a:t>
            </a:r>
          </a:p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bitirmiş olacaksınız.</a:t>
            </a:r>
          </a:p>
          <a:p>
            <a:pPr algn="ctr"/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Başvurunuzu görüntülemek için </a:t>
            </a:r>
          </a:p>
          <a:p>
            <a:pPr algn="ctr"/>
            <a:r>
              <a:rPr lang="tr-TR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Başvuru Görüntüle </a:t>
            </a:r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sekmesini tıklayabilirsiniz.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7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14250" b="4704"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8" name="Sol Ok 7"/>
          <p:cNvSpPr/>
          <p:nvPr/>
        </p:nvSpPr>
        <p:spPr>
          <a:xfrm>
            <a:off x="6096000" y="2037144"/>
            <a:ext cx="2152891" cy="70605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Başlığı tıklayınız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12827" b="478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8406759" y="2927025"/>
            <a:ext cx="1900990" cy="72189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Tıklayınız.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" name="Oval Belirtme Çizgisi 3"/>
          <p:cNvSpPr/>
          <p:nvPr/>
        </p:nvSpPr>
        <p:spPr>
          <a:xfrm>
            <a:off x="8054836" y="646204"/>
            <a:ext cx="2604837" cy="1215190"/>
          </a:xfrm>
          <a:prstGeom prst="wedgeEllipseCallout">
            <a:avLst>
              <a:gd name="adj1" fmla="val -102112"/>
              <a:gd name="adj2" fmla="val 730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Dil tercihinizi  buradan değiştirebilirsiniz.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13333" b="4461"/>
          <a:stretch/>
        </p:blipFill>
        <p:spPr>
          <a:xfrm>
            <a:off x="185195" y="-196770"/>
            <a:ext cx="12192000" cy="705477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8572574" y="3858787"/>
            <a:ext cx="1359569" cy="50532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Tıklayınız.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13502" b="45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Belirtme Çizgisi 2"/>
          <p:cNvSpPr/>
          <p:nvPr/>
        </p:nvSpPr>
        <p:spPr>
          <a:xfrm>
            <a:off x="8064509" y="679784"/>
            <a:ext cx="3489158" cy="1503947"/>
          </a:xfrm>
          <a:prstGeom prst="wedgeEllipseCallout">
            <a:avLst>
              <a:gd name="adj1" fmla="val -66005"/>
              <a:gd name="adj2" fmla="val 860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Başvuru numarası, başvuru şifresi ve başvuru ücreti ödeme linki almak için tıklayınız.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Oval Belirtme Çizgisi 4"/>
          <p:cNvSpPr/>
          <p:nvPr/>
        </p:nvSpPr>
        <p:spPr>
          <a:xfrm>
            <a:off x="1994727" y="824162"/>
            <a:ext cx="2604837" cy="1215190"/>
          </a:xfrm>
          <a:prstGeom prst="wedgeEllipseCallout">
            <a:avLst>
              <a:gd name="adj1" fmla="val 85417"/>
              <a:gd name="adj2" fmla="val 56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Dil tercihinizi  buradan değiştirebilirsiniz.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13671" b="444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8480434" y="2794371"/>
            <a:ext cx="1359569" cy="50532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Tıklayınız.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3676" b="4732"/>
          <a:stretch/>
        </p:blipFill>
        <p:spPr>
          <a:xfrm>
            <a:off x="0" y="-1"/>
            <a:ext cx="12192000" cy="6956385"/>
          </a:xfrm>
          <a:prstGeom prst="rect">
            <a:avLst/>
          </a:prstGeom>
        </p:spPr>
      </p:pic>
      <p:sp>
        <p:nvSpPr>
          <p:cNvPr id="3" name="Oval Belirtme Çizgisi 2"/>
          <p:cNvSpPr/>
          <p:nvPr/>
        </p:nvSpPr>
        <p:spPr>
          <a:xfrm>
            <a:off x="1685334" y="-32745"/>
            <a:ext cx="1961147" cy="1295180"/>
          </a:xfrm>
          <a:prstGeom prst="wedgeEllipseCallout">
            <a:avLst>
              <a:gd name="adj1" fmla="val 10797"/>
              <a:gd name="adj2" fmla="val 1414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Aktif olarak kullandığınız E-Posta adresiniz.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Oval Belirtme Çizgisi 3"/>
          <p:cNvSpPr/>
          <p:nvPr/>
        </p:nvSpPr>
        <p:spPr>
          <a:xfrm>
            <a:off x="3115553" y="3225086"/>
            <a:ext cx="3284621" cy="1152318"/>
          </a:xfrm>
          <a:prstGeom prst="wedgeEllipseCallout">
            <a:avLst>
              <a:gd name="adj1" fmla="val -46220"/>
              <a:gd name="adj2" fmla="val -673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T.C. Makamlarınca verilmiş yabancı uyruk kimlik numarası. (Varsa)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Oval Belirtme Çizgisi 4"/>
          <p:cNvSpPr/>
          <p:nvPr/>
        </p:nvSpPr>
        <p:spPr>
          <a:xfrm>
            <a:off x="8431395" y="3466417"/>
            <a:ext cx="2550694" cy="1491916"/>
          </a:xfrm>
          <a:prstGeom prst="wedgeEllipseCallout">
            <a:avLst>
              <a:gd name="adj1" fmla="val -41360"/>
              <a:gd name="adj2" fmla="val -824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Çift uyruklular doğumla kazanılmış uyruklarını seçmelidir.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60734" y="4377404"/>
            <a:ext cx="1089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7" name="Oval Belirtme Çizgisi 6"/>
          <p:cNvSpPr/>
          <p:nvPr/>
        </p:nvSpPr>
        <p:spPr>
          <a:xfrm>
            <a:off x="1390855" y="4312500"/>
            <a:ext cx="2014240" cy="717143"/>
          </a:xfrm>
          <a:prstGeom prst="wedgeEllipseCallout">
            <a:avLst>
              <a:gd name="adj1" fmla="val -77367"/>
              <a:gd name="adj2" fmla="val -769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Kutucuğu işaretleyiniz.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Dikdörtgen Belirtme Çizgisi 7"/>
          <p:cNvSpPr/>
          <p:nvPr/>
        </p:nvSpPr>
        <p:spPr>
          <a:xfrm>
            <a:off x="2251610" y="5746166"/>
            <a:ext cx="7862638" cy="1091082"/>
          </a:xfrm>
          <a:prstGeom prst="wedgeRectCallout">
            <a:avLst>
              <a:gd name="adj1" fmla="val -10406"/>
              <a:gd name="adj2" fmla="val -1133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Onayla ve Gönder butonunu tıkladığınızda belirtmiş olduğunuz E- Posta adresinize: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    -Başvuru numaranız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    -Başvuru Şifreniz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    -Başvuru Ücretinizi ödemek için link gönderilecektir.</a:t>
            </a:r>
          </a:p>
        </p:txBody>
      </p:sp>
      <p:sp>
        <p:nvSpPr>
          <p:cNvPr id="9" name="Oval Belirtme Çizgisi 8"/>
          <p:cNvSpPr/>
          <p:nvPr/>
        </p:nvSpPr>
        <p:spPr>
          <a:xfrm>
            <a:off x="7530702" y="997619"/>
            <a:ext cx="2176040" cy="879675"/>
          </a:xfrm>
          <a:prstGeom prst="wedgeEllipseCallout">
            <a:avLst>
              <a:gd name="adj1" fmla="val -3862"/>
              <a:gd name="adj2" fmla="val 1135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Başında sıfır olmadan giriniz.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223370"/>
          </a:xfrm>
          <a:prstGeom prst="rect">
            <a:avLst/>
          </a:prstGeom>
        </p:spPr>
      </p:pic>
      <p:sp>
        <p:nvSpPr>
          <p:cNvPr id="3" name="Oval Belirtme Çizgisi 2"/>
          <p:cNvSpPr/>
          <p:nvPr/>
        </p:nvSpPr>
        <p:spPr>
          <a:xfrm>
            <a:off x="8278260" y="368978"/>
            <a:ext cx="3032567" cy="1527859"/>
          </a:xfrm>
          <a:prstGeom prst="wedgeEllipseCallout">
            <a:avLst>
              <a:gd name="adj1" fmla="val -93734"/>
              <a:gd name="adj2" fmla="val 715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Linki tıklayarak ödemenizi gerçekleştirin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Oval Belirtme Çizgisi 3"/>
          <p:cNvSpPr/>
          <p:nvPr/>
        </p:nvSpPr>
        <p:spPr>
          <a:xfrm>
            <a:off x="5424222" y="3851548"/>
            <a:ext cx="4896852" cy="1277480"/>
          </a:xfrm>
          <a:prstGeom prst="wedgeEllipseCallout">
            <a:avLst>
              <a:gd name="adj1" fmla="val -24237"/>
              <a:gd name="adj2" fmla="val -1025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Ödemenizi yaptıktan sonra linki tıklayarak tercih sistemine geçebilirsiniz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6222258"/>
            <a:ext cx="110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Başvuru ücreti ödeme işleminiz yapmadan başvurunuza devam edemez ve tercih yapamazsınız.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839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6088284" cy="116955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tr-TR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r>
              <a:rPr lang="tr-T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1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tr-TR" sz="1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E-Postanıza gelen başvuru ücreti ödeme linkini tıklayarak ödemenizi gerçekleştirmelisiniz aksi halde başvurunuza devam edemezsiniz.</a:t>
            </a:r>
          </a:p>
          <a:p>
            <a:pPr algn="just"/>
            <a:r>
              <a:rPr lang="tr-T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Başvuru ücretinizin ödeme işlemlerini tamamladıktan Uluslararası Öğrenci Tercih Sistemine  Giriş yapabilmek İçin e-postanıza gönderilen linki tıkladığınızda  aşağıdaki sayfaya yönlendirileceksiniz. </a:t>
            </a:r>
            <a:endParaRPr lang="tr-TR" sz="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t="13440" r="-436" b="4313"/>
          <a:stretch/>
        </p:blipFill>
        <p:spPr>
          <a:xfrm>
            <a:off x="0" y="1169551"/>
            <a:ext cx="6157732" cy="568844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088284" y="0"/>
            <a:ext cx="611559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tr-T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 da tekrar </a:t>
            </a:r>
            <a:r>
              <a:rPr lang="tr-TR" sz="1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başa </a:t>
            </a:r>
            <a:r>
              <a:rPr lang="tr-TR" sz="1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dönüp </a:t>
            </a:r>
            <a:r>
              <a:rPr lang="tr-T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1,2,3,4  numaralı slaytları takip ederek aşağıdaki sayfayı (5. Slayt) görüntülediğinizde </a:t>
            </a:r>
            <a:r>
              <a:rPr lang="tr-T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tr-T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kinci başlık olan Uluslararası Tercih Sistemini Tıklayarak solda gösterilen aynı sayfaya yönlendirilmiş olacaksınız.</a:t>
            </a:r>
          </a:p>
          <a:p>
            <a:endParaRPr lang="tr-TR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/>
          <a:srcRect t="13239" b="4914"/>
          <a:stretch/>
        </p:blipFill>
        <p:spPr>
          <a:xfrm>
            <a:off x="6157732" y="1169551"/>
            <a:ext cx="6018835" cy="5688449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>
            <a:off x="6099859" y="0"/>
            <a:ext cx="69448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ol Ok 14"/>
          <p:cNvSpPr/>
          <p:nvPr/>
        </p:nvSpPr>
        <p:spPr>
          <a:xfrm>
            <a:off x="10000527" y="4323147"/>
            <a:ext cx="1319515" cy="53822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Tıklayınız.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6" name="Oval Belirtme Çizgisi 15"/>
          <p:cNvSpPr/>
          <p:nvPr/>
        </p:nvSpPr>
        <p:spPr>
          <a:xfrm>
            <a:off x="3842795" y="4039565"/>
            <a:ext cx="2106592" cy="1446835"/>
          </a:xfrm>
          <a:prstGeom prst="wedgeEllipseCallout">
            <a:avLst>
              <a:gd name="adj1" fmla="val -74130"/>
              <a:gd name="adj2" fmla="val -412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E-postanıza gönderilen şifre ile giriş yapabilirsiniz.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408</Words>
  <Application>Microsoft Office PowerPoint</Application>
  <PresentationFormat>Geniş ekran</PresentationFormat>
  <Paragraphs>50</Paragraphs>
  <Slides>15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Asus</cp:lastModifiedBy>
  <cp:revision>50</cp:revision>
  <dcterms:created xsi:type="dcterms:W3CDTF">2024-05-14T08:01:45Z</dcterms:created>
  <dcterms:modified xsi:type="dcterms:W3CDTF">2024-06-03T10:18:12Z</dcterms:modified>
</cp:coreProperties>
</file>